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>
        <p:scale>
          <a:sx n="46" d="100"/>
          <a:sy n="46" d="100"/>
        </p:scale>
        <p:origin x="144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C36A-122B-43F3-9478-C5ADB3954F92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4355-8D19-4D90-A36F-FDE921A20A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9938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C36A-122B-43F3-9478-C5ADB3954F92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4355-8D19-4D90-A36F-FDE921A20A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202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C36A-122B-43F3-9478-C5ADB3954F92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4355-8D19-4D90-A36F-FDE921A20A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9817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C36A-122B-43F3-9478-C5ADB3954F92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4355-8D19-4D90-A36F-FDE921A20A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677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C36A-122B-43F3-9478-C5ADB3954F92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4355-8D19-4D90-A36F-FDE921A20A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6291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C36A-122B-43F3-9478-C5ADB3954F92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4355-8D19-4D90-A36F-FDE921A20A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1542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C36A-122B-43F3-9478-C5ADB3954F92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4355-8D19-4D90-A36F-FDE921A20A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9774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C36A-122B-43F3-9478-C5ADB3954F92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4355-8D19-4D90-A36F-FDE921A20A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6845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C36A-122B-43F3-9478-C5ADB3954F92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4355-8D19-4D90-A36F-FDE921A20A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782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C36A-122B-43F3-9478-C5ADB3954F92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4355-8D19-4D90-A36F-FDE921A20A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855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C36A-122B-43F3-9478-C5ADB3954F92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4355-8D19-4D90-A36F-FDE921A20A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771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9C36A-122B-43F3-9478-C5ADB3954F92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4355-8D19-4D90-A36F-FDE921A20A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752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Có thể là hình ảnh về 7 người và mọi người đang đứ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514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Có thể là hình ảnh về 10 người và mọi người đang đứ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59"/>
          <a:stretch/>
        </p:blipFill>
        <p:spPr bwMode="auto">
          <a:xfrm>
            <a:off x="0" y="1"/>
            <a:ext cx="122927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759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1</cp:revision>
  <dcterms:created xsi:type="dcterms:W3CDTF">2023-03-20T04:08:19Z</dcterms:created>
  <dcterms:modified xsi:type="dcterms:W3CDTF">2023-03-20T04:11:20Z</dcterms:modified>
</cp:coreProperties>
</file>